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13" name="" descr=""/>
          <p:cNvPicPr/>
          <p:nvPr/>
        </p:nvPicPr>
        <p:blipFill>
          <a:blip r:embed="rId2"/>
          <a:stretch/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  <p:pic>
        <p:nvPicPr>
          <p:cNvPr id="114" name="" descr=""/>
          <p:cNvPicPr/>
          <p:nvPr/>
        </p:nvPicPr>
        <p:blipFill>
          <a:blip r:embed="rId3"/>
          <a:stretch/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8" name="PlaceHolder 2"/>
          <p:cNvSpPr>
            <a:spLocks noGrp="1"/>
          </p:cNvSpPr>
          <p:nvPr>
            <p:ph type="subTitle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subTitle"/>
          </p:nvPr>
        </p:nvSpPr>
        <p:spPr>
          <a:xfrm>
            <a:off x="1043640" y="1027800"/>
            <a:ext cx="702432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5" name="PlaceHolder 5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89" name="" descr=""/>
          <p:cNvPicPr/>
          <p:nvPr/>
        </p:nvPicPr>
        <p:blipFill>
          <a:blip r:embed="rId2"/>
          <a:stretch/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  <p:pic>
        <p:nvPicPr>
          <p:cNvPr id="190" name="" descr=""/>
          <p:cNvPicPr/>
          <p:nvPr/>
        </p:nvPicPr>
        <p:blipFill>
          <a:blip r:embed="rId3"/>
          <a:stretch/>
        </p:blipFill>
        <p:spPr>
          <a:xfrm>
            <a:off x="2233080" y="2323800"/>
            <a:ext cx="4397400" cy="3508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1043640" y="1027800"/>
            <a:ext cx="702432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1043640" y="415656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35085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4516200" y="415656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516200" y="2323800"/>
            <a:ext cx="330696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1043640" y="4156560"/>
            <a:ext cx="6777000" cy="1673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992160" y="0"/>
            <a:ext cx="1599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77760" y="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306360" y="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1414800" y="0"/>
            <a:ext cx="1599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500400" y="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729000" y="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CustomShape 7"/>
          <p:cNvSpPr/>
          <p:nvPr/>
        </p:nvSpPr>
        <p:spPr>
          <a:xfrm rot="10800000">
            <a:off x="8307360" y="6858000"/>
            <a:ext cx="1599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CustomShape 8"/>
          <p:cNvSpPr/>
          <p:nvPr/>
        </p:nvSpPr>
        <p:spPr>
          <a:xfrm rot="10800000">
            <a:off x="9221760" y="685800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 rot="10800000">
            <a:off x="8993160" y="685800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3887640" y="0"/>
            <a:ext cx="28191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2973240" y="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3201840" y="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65880" y="5034960"/>
            <a:ext cx="9143640" cy="1175400"/>
          </a:xfrm>
          <a:custGeom>
            <a:avLst/>
            <a:gdLst/>
            <a:ahLst/>
            <a:rect l="l" t="t" r="r" b="b"/>
            <a:pathLst>
              <a:path w="9144000" h="1175655">
                <a:moveTo>
                  <a:pt x="0" y="1116279"/>
                </a:moveTo>
                <a:cubicBezTo>
                  <a:pt x="493815" y="1145967"/>
                  <a:pt x="987631" y="1175655"/>
                  <a:pt x="1674420" y="1163780"/>
                </a:cubicBezTo>
                <a:cubicBezTo>
                  <a:pt x="2361209" y="1151905"/>
                  <a:pt x="3204358" y="1138050"/>
                  <a:pt x="4120737" y="1045027"/>
                </a:cubicBezTo>
                <a:cubicBezTo>
                  <a:pt x="5037116" y="952004"/>
                  <a:pt x="6335486" y="779811"/>
                  <a:pt x="7172696" y="605640"/>
                </a:cubicBezTo>
                <a:cubicBezTo>
                  <a:pt x="8009907" y="431469"/>
                  <a:pt x="8866910" y="154379"/>
                  <a:pt x="9144000" y="0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" name="CustomShape 14"/>
          <p:cNvSpPr/>
          <p:nvPr/>
        </p:nvSpPr>
        <p:spPr>
          <a:xfrm>
            <a:off x="65880" y="3467520"/>
            <a:ext cx="9143640" cy="890280"/>
          </a:xfrm>
          <a:custGeom>
            <a:avLst/>
            <a:gdLst/>
            <a:ahLst/>
            <a:rect l="l" t="t" r="r" b="b"/>
            <a:pathLst>
              <a:path w="9144000" h="890650">
                <a:moveTo>
                  <a:pt x="0" y="890650"/>
                </a:moveTo>
                <a:cubicBezTo>
                  <a:pt x="263236" y="751114"/>
                  <a:pt x="526472" y="611579"/>
                  <a:pt x="1045028" y="475013"/>
                </a:cubicBezTo>
                <a:cubicBezTo>
                  <a:pt x="1563584" y="338447"/>
                  <a:pt x="2299855" y="138545"/>
                  <a:pt x="3111335" y="71252"/>
                </a:cubicBezTo>
                <a:cubicBezTo>
                  <a:pt x="3922815" y="3959"/>
                  <a:pt x="4908467" y="0"/>
                  <a:pt x="5913911" y="71252"/>
                </a:cubicBezTo>
                <a:cubicBezTo>
                  <a:pt x="6919355" y="142504"/>
                  <a:pt x="8595756" y="427512"/>
                  <a:pt x="9144000" y="498764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54000" y="5640840"/>
            <a:ext cx="3004200" cy="1211040"/>
          </a:xfrm>
          <a:custGeom>
            <a:avLst/>
            <a:gdLst/>
            <a:ahLst/>
            <a:rect l="l" t="t" r="r" b="b"/>
            <a:pathLst>
              <a:path w="3004457" h="1211283">
                <a:moveTo>
                  <a:pt x="0" y="0"/>
                </a:moveTo>
                <a:cubicBezTo>
                  <a:pt x="1103415" y="501732"/>
                  <a:pt x="2206831" y="1003465"/>
                  <a:pt x="3004457" y="1211283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16"/>
          <p:cNvSpPr/>
          <p:nvPr/>
        </p:nvSpPr>
        <p:spPr>
          <a:xfrm>
            <a:off x="65880" y="5284440"/>
            <a:ext cx="9143640" cy="1478160"/>
          </a:xfrm>
          <a:custGeom>
            <a:avLst/>
            <a:gdLst/>
            <a:ahLst/>
            <a:rect l="l" t="t" r="r" b="b"/>
            <a:pathLst>
              <a:path w="9144000" h="1478478">
                <a:moveTo>
                  <a:pt x="0" y="0"/>
                </a:moveTo>
                <a:cubicBezTo>
                  <a:pt x="285997" y="99951"/>
                  <a:pt x="571995" y="199902"/>
                  <a:pt x="1104405" y="344385"/>
                </a:cubicBezTo>
                <a:cubicBezTo>
                  <a:pt x="1636815" y="488868"/>
                  <a:pt x="2432462" y="710541"/>
                  <a:pt x="3194462" y="866899"/>
                </a:cubicBezTo>
                <a:cubicBezTo>
                  <a:pt x="3956462" y="1023258"/>
                  <a:pt x="4920343" y="1185554"/>
                  <a:pt x="5676405" y="1282536"/>
                </a:cubicBezTo>
                <a:cubicBezTo>
                  <a:pt x="6432467" y="1379518"/>
                  <a:pt x="7247906" y="1419102"/>
                  <a:pt x="7730836" y="1448790"/>
                </a:cubicBezTo>
                <a:cubicBezTo>
                  <a:pt x="8213766" y="1478478"/>
                  <a:pt x="8338457" y="1464623"/>
                  <a:pt x="8573984" y="1460665"/>
                </a:cubicBezTo>
                <a:cubicBezTo>
                  <a:pt x="8809511" y="1456707"/>
                  <a:pt x="8976755" y="1440873"/>
                  <a:pt x="9144000" y="1425039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" name="CustomShape 17"/>
          <p:cNvSpPr/>
          <p:nvPr/>
        </p:nvSpPr>
        <p:spPr>
          <a:xfrm>
            <a:off x="2215080" y="5132160"/>
            <a:ext cx="6982200" cy="1719720"/>
          </a:xfrm>
          <a:custGeom>
            <a:avLst/>
            <a:gdLst/>
            <a:ahLst/>
            <a:rect l="l" t="t" r="r" b="b"/>
            <a:pathLst>
              <a:path w="6982691" h="1719942">
                <a:moveTo>
                  <a:pt x="0" y="1719942"/>
                </a:moveTo>
                <a:cubicBezTo>
                  <a:pt x="162296" y="1536864"/>
                  <a:pt x="324592" y="1353787"/>
                  <a:pt x="546265" y="1185553"/>
                </a:cubicBezTo>
                <a:cubicBezTo>
                  <a:pt x="767938" y="1017319"/>
                  <a:pt x="1074718" y="835231"/>
                  <a:pt x="1330037" y="710540"/>
                </a:cubicBezTo>
                <a:cubicBezTo>
                  <a:pt x="1585356" y="585849"/>
                  <a:pt x="1741715" y="530430"/>
                  <a:pt x="2078182" y="437407"/>
                </a:cubicBezTo>
                <a:cubicBezTo>
                  <a:pt x="2414649" y="344384"/>
                  <a:pt x="3028208" y="213755"/>
                  <a:pt x="3348842" y="152399"/>
                </a:cubicBezTo>
                <a:cubicBezTo>
                  <a:pt x="3669476" y="91043"/>
                  <a:pt x="3718957" y="93022"/>
                  <a:pt x="4001985" y="69272"/>
                </a:cubicBezTo>
                <a:cubicBezTo>
                  <a:pt x="4285013" y="45522"/>
                  <a:pt x="4732317" y="19792"/>
                  <a:pt x="5047013" y="9896"/>
                </a:cubicBezTo>
                <a:cubicBezTo>
                  <a:pt x="5361709" y="0"/>
                  <a:pt x="5890161" y="9896"/>
                  <a:pt x="5890161" y="9896"/>
                </a:cubicBezTo>
                <a:lnTo>
                  <a:pt x="6495803" y="9896"/>
                </a:lnTo>
                <a:cubicBezTo>
                  <a:pt x="6664037" y="13854"/>
                  <a:pt x="6818416" y="27708"/>
                  <a:pt x="6899564" y="33646"/>
                </a:cubicBezTo>
                <a:cubicBezTo>
                  <a:pt x="6980712" y="39584"/>
                  <a:pt x="6953003" y="37605"/>
                  <a:pt x="6982691" y="45522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 rot="1800000">
            <a:off x="3073680" y="285912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10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" name="CustomShape 19"/>
          <p:cNvSpPr/>
          <p:nvPr/>
        </p:nvSpPr>
        <p:spPr>
          <a:xfrm rot="1800000">
            <a:off x="3797640" y="412596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" name="CustomShape 20"/>
          <p:cNvSpPr/>
          <p:nvPr/>
        </p:nvSpPr>
        <p:spPr>
          <a:xfrm rot="1800000">
            <a:off x="3807360" y="15922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" name="CustomShape 21"/>
          <p:cNvSpPr/>
          <p:nvPr/>
        </p:nvSpPr>
        <p:spPr>
          <a:xfrm rot="1800000">
            <a:off x="3054600" y="32544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4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" name="CustomShape 22"/>
          <p:cNvSpPr/>
          <p:nvPr/>
        </p:nvSpPr>
        <p:spPr>
          <a:xfrm rot="1800000">
            <a:off x="4540680" y="53830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6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23"/>
          <p:cNvSpPr/>
          <p:nvPr/>
        </p:nvSpPr>
        <p:spPr>
          <a:xfrm rot="1800000">
            <a:off x="-304560" y="4201200"/>
            <a:ext cx="1261080" cy="1387800"/>
          </a:xfrm>
          <a:custGeom>
            <a:avLst/>
            <a:gdLst/>
            <a:ahLst/>
            <a:rect l="l" t="t" r="r" b="b"/>
            <a:pathLst>
              <a:path w="1261499" h="1388236">
                <a:moveTo>
                  <a:pt x="0" y="105098"/>
                </a:moveTo>
                <a:lnTo>
                  <a:pt x="56357" y="0"/>
                </a:lnTo>
                <a:lnTo>
                  <a:pt x="865241" y="0"/>
                </a:lnTo>
                <a:lnTo>
                  <a:pt x="1261499" y="694118"/>
                </a:lnTo>
                <a:lnTo>
                  <a:pt x="865241" y="1388236"/>
                </a:lnTo>
                <a:lnTo>
                  <a:pt x="744578" y="1387893"/>
                </a:lnTo>
                <a:lnTo>
                  <a:pt x="0" y="105098"/>
                </a:lnTo>
                <a:close/>
              </a:path>
            </a:pathLst>
          </a:custGeom>
          <a:solidFill>
            <a:schemeClr val="bg1">
              <a:alpha val="10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" name="CustomShape 24"/>
          <p:cNvSpPr/>
          <p:nvPr/>
        </p:nvSpPr>
        <p:spPr>
          <a:xfrm rot="1800000">
            <a:off x="101880" y="540216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" name="CustomShape 25"/>
          <p:cNvSpPr/>
          <p:nvPr/>
        </p:nvSpPr>
        <p:spPr>
          <a:xfrm rot="1800000">
            <a:off x="130680" y="284940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" name="CustomShape 26"/>
          <p:cNvSpPr/>
          <p:nvPr/>
        </p:nvSpPr>
        <p:spPr>
          <a:xfrm rot="1800000">
            <a:off x="854280" y="412596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" name="CustomShape 27"/>
          <p:cNvSpPr/>
          <p:nvPr/>
        </p:nvSpPr>
        <p:spPr>
          <a:xfrm rot="1800000">
            <a:off x="1587960" y="541152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" name="CustomShape 28"/>
          <p:cNvSpPr/>
          <p:nvPr/>
        </p:nvSpPr>
        <p:spPr>
          <a:xfrm rot="1800000">
            <a:off x="1607040" y="285912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" name="CustomShape 29"/>
          <p:cNvSpPr/>
          <p:nvPr/>
        </p:nvSpPr>
        <p:spPr>
          <a:xfrm rot="1800000">
            <a:off x="873360" y="15634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" name="CustomShape 30"/>
          <p:cNvSpPr/>
          <p:nvPr/>
        </p:nvSpPr>
        <p:spPr>
          <a:xfrm rot="1800000">
            <a:off x="6883920" y="41446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10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" name="CustomShape 31"/>
          <p:cNvSpPr/>
          <p:nvPr/>
        </p:nvSpPr>
        <p:spPr>
          <a:xfrm rot="1800000">
            <a:off x="7626600" y="542124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" name="CustomShape 32"/>
          <p:cNvSpPr/>
          <p:nvPr/>
        </p:nvSpPr>
        <p:spPr>
          <a:xfrm rot="1800000">
            <a:off x="7626600" y="28684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" name="CustomShape 33"/>
          <p:cNvSpPr/>
          <p:nvPr/>
        </p:nvSpPr>
        <p:spPr>
          <a:xfrm rot="1800000">
            <a:off x="8384040" y="4055400"/>
            <a:ext cx="1243080" cy="1387800"/>
          </a:xfrm>
          <a:custGeom>
            <a:avLst/>
            <a:gdLst/>
            <a:ahLst/>
            <a:rect l="l" t="t" r="r" b="b"/>
            <a:pathLst>
              <a:path w="1243407" h="1388236">
                <a:moveTo>
                  <a:pt x="0" y="694118"/>
                </a:moveTo>
                <a:lnTo>
                  <a:pt x="396258" y="0"/>
                </a:lnTo>
                <a:lnTo>
                  <a:pt x="474029" y="4016"/>
                </a:lnTo>
                <a:lnTo>
                  <a:pt x="1243407" y="1325983"/>
                </a:lnTo>
                <a:lnTo>
                  <a:pt x="1205142" y="1388236"/>
                </a:lnTo>
                <a:lnTo>
                  <a:pt x="396258" y="1388236"/>
                </a:lnTo>
                <a:lnTo>
                  <a:pt x="0" y="694118"/>
                </a:lnTo>
                <a:close/>
              </a:path>
            </a:pathLst>
          </a:custGeom>
          <a:solidFill>
            <a:schemeClr val="bg1">
              <a:alpha val="4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" name="CustomShape 34"/>
          <p:cNvSpPr/>
          <p:nvPr/>
        </p:nvSpPr>
        <p:spPr>
          <a:xfrm rot="1800000">
            <a:off x="8384040" y="1511280"/>
            <a:ext cx="1241640" cy="1388520"/>
          </a:xfrm>
          <a:custGeom>
            <a:avLst/>
            <a:gdLst/>
            <a:ahLst/>
            <a:rect l="l" t="t" r="r" b="b"/>
            <a:pathLst>
              <a:path w="1241871" h="1388822">
                <a:moveTo>
                  <a:pt x="0" y="694704"/>
                </a:moveTo>
                <a:lnTo>
                  <a:pt x="396258" y="586"/>
                </a:lnTo>
                <a:lnTo>
                  <a:pt x="482002" y="0"/>
                </a:lnTo>
                <a:lnTo>
                  <a:pt x="1241871" y="1323912"/>
                </a:lnTo>
                <a:lnTo>
                  <a:pt x="1205142" y="1388822"/>
                </a:lnTo>
                <a:lnTo>
                  <a:pt x="396258" y="1388822"/>
                </a:lnTo>
                <a:lnTo>
                  <a:pt x="0" y="694704"/>
                </a:lnTo>
                <a:close/>
              </a:path>
            </a:pathLst>
          </a:cu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" name="CustomShape 35" hidden="1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48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" name="CustomShape 36" hidden="1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" name="CustomShape 37" hidden="1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" name="CustomShape 38"/>
          <p:cNvSpPr/>
          <p:nvPr/>
        </p:nvSpPr>
        <p:spPr>
          <a:xfrm>
            <a:off x="914400" y="0"/>
            <a:ext cx="1599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" name="CustomShape 39"/>
          <p:cNvSpPr/>
          <p:nvPr/>
        </p:nvSpPr>
        <p:spPr>
          <a:xfrm>
            <a:off x="0" y="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" name="CustomShape 40"/>
          <p:cNvSpPr/>
          <p:nvPr/>
        </p:nvSpPr>
        <p:spPr>
          <a:xfrm>
            <a:off x="228600" y="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CustomShape 41"/>
          <p:cNvSpPr/>
          <p:nvPr/>
        </p:nvSpPr>
        <p:spPr>
          <a:xfrm>
            <a:off x="1337400" y="0"/>
            <a:ext cx="1599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CustomShape 42"/>
          <p:cNvSpPr/>
          <p:nvPr/>
        </p:nvSpPr>
        <p:spPr>
          <a:xfrm>
            <a:off x="423000" y="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43"/>
          <p:cNvSpPr/>
          <p:nvPr/>
        </p:nvSpPr>
        <p:spPr>
          <a:xfrm>
            <a:off x="651600" y="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CustomShape 44"/>
          <p:cNvSpPr/>
          <p:nvPr/>
        </p:nvSpPr>
        <p:spPr>
          <a:xfrm rot="10800000">
            <a:off x="8229600" y="6858000"/>
            <a:ext cx="1599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" name="CustomShape 45"/>
          <p:cNvSpPr/>
          <p:nvPr/>
        </p:nvSpPr>
        <p:spPr>
          <a:xfrm rot="10800000">
            <a:off x="9144000" y="685800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CustomShape 46"/>
          <p:cNvSpPr/>
          <p:nvPr/>
        </p:nvSpPr>
        <p:spPr>
          <a:xfrm rot="10800000">
            <a:off x="8915400" y="685800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CustomShape 47"/>
          <p:cNvSpPr/>
          <p:nvPr/>
        </p:nvSpPr>
        <p:spPr>
          <a:xfrm>
            <a:off x="3809880" y="0"/>
            <a:ext cx="28191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CustomShape 48"/>
          <p:cNvSpPr/>
          <p:nvPr/>
        </p:nvSpPr>
        <p:spPr>
          <a:xfrm>
            <a:off x="2895480" y="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49"/>
          <p:cNvSpPr/>
          <p:nvPr/>
        </p:nvSpPr>
        <p:spPr>
          <a:xfrm>
            <a:off x="3124080" y="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CustomShape 50"/>
          <p:cNvSpPr/>
          <p:nvPr/>
        </p:nvSpPr>
        <p:spPr>
          <a:xfrm>
            <a:off x="-11880" y="5034960"/>
            <a:ext cx="9143640" cy="1175400"/>
          </a:xfrm>
          <a:custGeom>
            <a:avLst/>
            <a:gdLst/>
            <a:ahLst/>
            <a:rect l="l" t="t" r="r" b="b"/>
            <a:pathLst>
              <a:path w="9144000" h="1175655">
                <a:moveTo>
                  <a:pt x="0" y="1116279"/>
                </a:moveTo>
                <a:cubicBezTo>
                  <a:pt x="493815" y="1145967"/>
                  <a:pt x="987631" y="1175655"/>
                  <a:pt x="1674420" y="1163780"/>
                </a:cubicBezTo>
                <a:cubicBezTo>
                  <a:pt x="2361209" y="1151905"/>
                  <a:pt x="3204358" y="1138050"/>
                  <a:pt x="4120737" y="1045027"/>
                </a:cubicBezTo>
                <a:cubicBezTo>
                  <a:pt x="5037116" y="952004"/>
                  <a:pt x="6335486" y="779811"/>
                  <a:pt x="7172696" y="605640"/>
                </a:cubicBezTo>
                <a:cubicBezTo>
                  <a:pt x="8009907" y="431469"/>
                  <a:pt x="8866910" y="154379"/>
                  <a:pt x="9144000" y="0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51"/>
          <p:cNvSpPr/>
          <p:nvPr/>
        </p:nvSpPr>
        <p:spPr>
          <a:xfrm>
            <a:off x="-11880" y="3467520"/>
            <a:ext cx="9143640" cy="890280"/>
          </a:xfrm>
          <a:custGeom>
            <a:avLst/>
            <a:gdLst/>
            <a:ahLst/>
            <a:rect l="l" t="t" r="r" b="b"/>
            <a:pathLst>
              <a:path w="9144000" h="890650">
                <a:moveTo>
                  <a:pt x="0" y="890650"/>
                </a:moveTo>
                <a:cubicBezTo>
                  <a:pt x="263236" y="751114"/>
                  <a:pt x="526472" y="611579"/>
                  <a:pt x="1045028" y="475013"/>
                </a:cubicBezTo>
                <a:cubicBezTo>
                  <a:pt x="1563584" y="338447"/>
                  <a:pt x="2299855" y="138545"/>
                  <a:pt x="3111335" y="71252"/>
                </a:cubicBezTo>
                <a:cubicBezTo>
                  <a:pt x="3922815" y="3959"/>
                  <a:pt x="4908467" y="0"/>
                  <a:pt x="5913911" y="71252"/>
                </a:cubicBezTo>
                <a:cubicBezTo>
                  <a:pt x="6919355" y="142504"/>
                  <a:pt x="8595756" y="427512"/>
                  <a:pt x="9144000" y="498764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CustomShape 52"/>
          <p:cNvSpPr/>
          <p:nvPr/>
        </p:nvSpPr>
        <p:spPr>
          <a:xfrm>
            <a:off x="-23760" y="5640840"/>
            <a:ext cx="3004200" cy="1211040"/>
          </a:xfrm>
          <a:custGeom>
            <a:avLst/>
            <a:gdLst/>
            <a:ahLst/>
            <a:rect l="l" t="t" r="r" b="b"/>
            <a:pathLst>
              <a:path w="3004457" h="1211283">
                <a:moveTo>
                  <a:pt x="0" y="0"/>
                </a:moveTo>
                <a:cubicBezTo>
                  <a:pt x="1103415" y="501732"/>
                  <a:pt x="2206831" y="1003465"/>
                  <a:pt x="3004457" y="1211283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CustomShape 53"/>
          <p:cNvSpPr/>
          <p:nvPr/>
        </p:nvSpPr>
        <p:spPr>
          <a:xfrm>
            <a:off x="-11880" y="5284440"/>
            <a:ext cx="9143640" cy="1478160"/>
          </a:xfrm>
          <a:custGeom>
            <a:avLst/>
            <a:gdLst/>
            <a:ahLst/>
            <a:rect l="l" t="t" r="r" b="b"/>
            <a:pathLst>
              <a:path w="9144000" h="1478478">
                <a:moveTo>
                  <a:pt x="0" y="0"/>
                </a:moveTo>
                <a:cubicBezTo>
                  <a:pt x="285997" y="99951"/>
                  <a:pt x="571995" y="199902"/>
                  <a:pt x="1104405" y="344385"/>
                </a:cubicBezTo>
                <a:cubicBezTo>
                  <a:pt x="1636815" y="488868"/>
                  <a:pt x="2432462" y="710541"/>
                  <a:pt x="3194462" y="866899"/>
                </a:cubicBezTo>
                <a:cubicBezTo>
                  <a:pt x="3956462" y="1023258"/>
                  <a:pt x="4920343" y="1185554"/>
                  <a:pt x="5676405" y="1282536"/>
                </a:cubicBezTo>
                <a:cubicBezTo>
                  <a:pt x="6432467" y="1379518"/>
                  <a:pt x="7247906" y="1419102"/>
                  <a:pt x="7730836" y="1448790"/>
                </a:cubicBezTo>
                <a:cubicBezTo>
                  <a:pt x="8213766" y="1478478"/>
                  <a:pt x="8338457" y="1464623"/>
                  <a:pt x="8573984" y="1460665"/>
                </a:cubicBezTo>
                <a:cubicBezTo>
                  <a:pt x="8809511" y="1456707"/>
                  <a:pt x="8976755" y="1440873"/>
                  <a:pt x="9144000" y="1425039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CustomShape 54"/>
          <p:cNvSpPr/>
          <p:nvPr/>
        </p:nvSpPr>
        <p:spPr>
          <a:xfrm>
            <a:off x="2137680" y="5132160"/>
            <a:ext cx="6982200" cy="1719720"/>
          </a:xfrm>
          <a:custGeom>
            <a:avLst/>
            <a:gdLst/>
            <a:ahLst/>
            <a:rect l="l" t="t" r="r" b="b"/>
            <a:pathLst>
              <a:path w="6982691" h="1719942">
                <a:moveTo>
                  <a:pt x="0" y="1719942"/>
                </a:moveTo>
                <a:cubicBezTo>
                  <a:pt x="162296" y="1536864"/>
                  <a:pt x="324592" y="1353787"/>
                  <a:pt x="546265" y="1185553"/>
                </a:cubicBezTo>
                <a:cubicBezTo>
                  <a:pt x="767938" y="1017319"/>
                  <a:pt x="1074718" y="835231"/>
                  <a:pt x="1330037" y="710540"/>
                </a:cubicBezTo>
                <a:cubicBezTo>
                  <a:pt x="1585356" y="585849"/>
                  <a:pt x="1741715" y="530430"/>
                  <a:pt x="2078182" y="437407"/>
                </a:cubicBezTo>
                <a:cubicBezTo>
                  <a:pt x="2414649" y="344384"/>
                  <a:pt x="3028208" y="213755"/>
                  <a:pt x="3348842" y="152399"/>
                </a:cubicBezTo>
                <a:cubicBezTo>
                  <a:pt x="3669476" y="91043"/>
                  <a:pt x="3718957" y="93022"/>
                  <a:pt x="4001985" y="69272"/>
                </a:cubicBezTo>
                <a:cubicBezTo>
                  <a:pt x="4285013" y="45522"/>
                  <a:pt x="4732317" y="19792"/>
                  <a:pt x="5047013" y="9896"/>
                </a:cubicBezTo>
                <a:cubicBezTo>
                  <a:pt x="5361709" y="0"/>
                  <a:pt x="5890161" y="9896"/>
                  <a:pt x="5890161" y="9896"/>
                </a:cubicBezTo>
                <a:lnTo>
                  <a:pt x="6495803" y="9896"/>
                </a:lnTo>
                <a:cubicBezTo>
                  <a:pt x="6664037" y="13854"/>
                  <a:pt x="6818416" y="27708"/>
                  <a:pt x="6899564" y="33646"/>
                </a:cubicBezTo>
                <a:cubicBezTo>
                  <a:pt x="6980712" y="39584"/>
                  <a:pt x="6953003" y="37605"/>
                  <a:pt x="6982691" y="45522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CustomShape 55"/>
          <p:cNvSpPr/>
          <p:nvPr/>
        </p:nvSpPr>
        <p:spPr>
          <a:xfrm rot="1800000">
            <a:off x="2996280" y="285912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10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5" name="CustomShape 56"/>
          <p:cNvSpPr/>
          <p:nvPr/>
        </p:nvSpPr>
        <p:spPr>
          <a:xfrm rot="1800000">
            <a:off x="3720240" y="412596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6" name="CustomShape 57"/>
          <p:cNvSpPr/>
          <p:nvPr/>
        </p:nvSpPr>
        <p:spPr>
          <a:xfrm rot="1800000">
            <a:off x="3729600" y="15922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CustomShape 58"/>
          <p:cNvSpPr/>
          <p:nvPr/>
        </p:nvSpPr>
        <p:spPr>
          <a:xfrm rot="1800000">
            <a:off x="2977200" y="32544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4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" name="CustomShape 59"/>
          <p:cNvSpPr/>
          <p:nvPr/>
        </p:nvSpPr>
        <p:spPr>
          <a:xfrm rot="1800000">
            <a:off x="4462920" y="53830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6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" name="CustomShape 60"/>
          <p:cNvSpPr/>
          <p:nvPr/>
        </p:nvSpPr>
        <p:spPr>
          <a:xfrm rot="1800000">
            <a:off x="-381960" y="4201200"/>
            <a:ext cx="1261080" cy="1387800"/>
          </a:xfrm>
          <a:custGeom>
            <a:avLst/>
            <a:gdLst/>
            <a:ahLst/>
            <a:rect l="l" t="t" r="r" b="b"/>
            <a:pathLst>
              <a:path w="1261499" h="1388236">
                <a:moveTo>
                  <a:pt x="0" y="105098"/>
                </a:moveTo>
                <a:lnTo>
                  <a:pt x="56357" y="0"/>
                </a:lnTo>
                <a:lnTo>
                  <a:pt x="865241" y="0"/>
                </a:lnTo>
                <a:lnTo>
                  <a:pt x="1261499" y="694118"/>
                </a:lnTo>
                <a:lnTo>
                  <a:pt x="865241" y="1388236"/>
                </a:lnTo>
                <a:lnTo>
                  <a:pt x="744578" y="1387893"/>
                </a:lnTo>
                <a:lnTo>
                  <a:pt x="0" y="105098"/>
                </a:lnTo>
                <a:close/>
              </a:path>
            </a:pathLst>
          </a:custGeom>
          <a:solidFill>
            <a:schemeClr val="bg1">
              <a:alpha val="10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61"/>
          <p:cNvSpPr/>
          <p:nvPr/>
        </p:nvSpPr>
        <p:spPr>
          <a:xfrm rot="1800000">
            <a:off x="24480" y="540216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" name="CustomShape 62"/>
          <p:cNvSpPr/>
          <p:nvPr/>
        </p:nvSpPr>
        <p:spPr>
          <a:xfrm rot="1800000">
            <a:off x="52920" y="284940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ustomShape 63"/>
          <p:cNvSpPr/>
          <p:nvPr/>
        </p:nvSpPr>
        <p:spPr>
          <a:xfrm rot="1800000">
            <a:off x="776880" y="412596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ustomShape 64"/>
          <p:cNvSpPr/>
          <p:nvPr/>
        </p:nvSpPr>
        <p:spPr>
          <a:xfrm rot="1800000">
            <a:off x="1510200" y="541152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CustomShape 65"/>
          <p:cNvSpPr/>
          <p:nvPr/>
        </p:nvSpPr>
        <p:spPr>
          <a:xfrm rot="1800000">
            <a:off x="1529280" y="285912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66"/>
          <p:cNvSpPr/>
          <p:nvPr/>
        </p:nvSpPr>
        <p:spPr>
          <a:xfrm rot="1800000">
            <a:off x="795960" y="15634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stomShape 67"/>
          <p:cNvSpPr/>
          <p:nvPr/>
        </p:nvSpPr>
        <p:spPr>
          <a:xfrm rot="1800000">
            <a:off x="6806160" y="41446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10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68"/>
          <p:cNvSpPr/>
          <p:nvPr/>
        </p:nvSpPr>
        <p:spPr>
          <a:xfrm rot="1800000">
            <a:off x="7549200" y="542124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8" name="CustomShape 69"/>
          <p:cNvSpPr/>
          <p:nvPr/>
        </p:nvSpPr>
        <p:spPr>
          <a:xfrm rot="1800000">
            <a:off x="7549200" y="28684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70"/>
          <p:cNvSpPr/>
          <p:nvPr/>
        </p:nvSpPr>
        <p:spPr>
          <a:xfrm rot="1800000">
            <a:off x="8306280" y="4055400"/>
            <a:ext cx="1243080" cy="1387800"/>
          </a:xfrm>
          <a:custGeom>
            <a:avLst/>
            <a:gdLst/>
            <a:ahLst/>
            <a:rect l="l" t="t" r="r" b="b"/>
            <a:pathLst>
              <a:path w="1243407" h="1388236">
                <a:moveTo>
                  <a:pt x="0" y="694118"/>
                </a:moveTo>
                <a:lnTo>
                  <a:pt x="396258" y="0"/>
                </a:lnTo>
                <a:lnTo>
                  <a:pt x="474029" y="4016"/>
                </a:lnTo>
                <a:lnTo>
                  <a:pt x="1243407" y="1325983"/>
                </a:lnTo>
                <a:lnTo>
                  <a:pt x="1205142" y="1388236"/>
                </a:lnTo>
                <a:lnTo>
                  <a:pt x="396258" y="1388236"/>
                </a:lnTo>
                <a:lnTo>
                  <a:pt x="0" y="694118"/>
                </a:lnTo>
                <a:close/>
              </a:path>
            </a:pathLst>
          </a:custGeom>
          <a:solidFill>
            <a:schemeClr val="bg1">
              <a:alpha val="4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CustomShape 71"/>
          <p:cNvSpPr/>
          <p:nvPr/>
        </p:nvSpPr>
        <p:spPr>
          <a:xfrm rot="1800000">
            <a:off x="8306640" y="1511280"/>
            <a:ext cx="1241640" cy="1388520"/>
          </a:xfrm>
          <a:custGeom>
            <a:avLst/>
            <a:gdLst/>
            <a:ahLst/>
            <a:rect l="l" t="t" r="r" b="b"/>
            <a:pathLst>
              <a:path w="1241871" h="1388822">
                <a:moveTo>
                  <a:pt x="0" y="694704"/>
                </a:moveTo>
                <a:lnTo>
                  <a:pt x="396258" y="586"/>
                </a:lnTo>
                <a:lnTo>
                  <a:pt x="482002" y="0"/>
                </a:lnTo>
                <a:lnTo>
                  <a:pt x="1241871" y="1323912"/>
                </a:lnTo>
                <a:lnTo>
                  <a:pt x="1205142" y="1388822"/>
                </a:lnTo>
                <a:lnTo>
                  <a:pt x="396258" y="1388822"/>
                </a:lnTo>
                <a:lnTo>
                  <a:pt x="0" y="694704"/>
                </a:lnTo>
                <a:close/>
              </a:path>
            </a:pathLst>
          </a:cu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CustomShape 72"/>
          <p:cNvSpPr/>
          <p:nvPr/>
        </p:nvSpPr>
        <p:spPr>
          <a:xfrm>
            <a:off x="4561200" y="-21600"/>
            <a:ext cx="3678840" cy="627156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CustomShape 73"/>
          <p:cNvSpPr/>
          <p:nvPr/>
        </p:nvSpPr>
        <p:spPr>
          <a:xfrm>
            <a:off x="4649040" y="-21600"/>
            <a:ext cx="3504960" cy="2312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PlaceHolder 74"/>
          <p:cNvSpPr>
            <a:spLocks noGrp="1"/>
          </p:cNvSpPr>
          <p:nvPr>
            <p:ph type="title"/>
          </p:nvPr>
        </p:nvSpPr>
        <p:spPr>
          <a:xfrm>
            <a:off x="4733280" y="2708640"/>
            <a:ext cx="3313080" cy="170172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CR" sz="36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Haga clic para modificar el estilo de título del patrón</a:t>
            </a:r>
            <a:endParaRPr/>
          </a:p>
        </p:txBody>
      </p:sp>
      <p:sp>
        <p:nvSpPr>
          <p:cNvPr id="74" name="PlaceHolder 75"/>
          <p:cNvSpPr>
            <a:spLocks noGrp="1"/>
          </p:cNvSpPr>
          <p:nvPr>
            <p:ph type="subTitle"/>
          </p:nvPr>
        </p:nvSpPr>
        <p:spPr>
          <a:xfrm>
            <a:off x="4733280" y="4421160"/>
            <a:ext cx="3309480" cy="1260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s-CR" sz="1800" spc="-1" strike="noStrike">
                <a:solidFill>
                  <a:srgbClr val="424242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Haga clic para modificar el estilo de subtítulo del patrón</a:t>
            </a:r>
            <a:endParaRPr/>
          </a:p>
        </p:txBody>
      </p:sp>
      <p:sp>
        <p:nvSpPr>
          <p:cNvPr id="75" name="PlaceHolder 76"/>
          <p:cNvSpPr>
            <a:spLocks noGrp="1"/>
          </p:cNvSpPr>
          <p:nvPr>
            <p:ph type="dt"/>
          </p:nvPr>
        </p:nvSpPr>
        <p:spPr>
          <a:xfrm>
            <a:off x="4738680" y="1516680"/>
            <a:ext cx="2133360" cy="750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CR" sz="2400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5/11/15</a:t>
            </a:r>
            <a:endParaRPr/>
          </a:p>
        </p:txBody>
      </p:sp>
      <p:sp>
        <p:nvSpPr>
          <p:cNvPr id="76" name="CustomShape 77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7" name="PlaceHolder 78"/>
          <p:cNvSpPr>
            <a:spLocks noGrp="1"/>
          </p:cNvSpPr>
          <p:nvPr>
            <p:ph type="ftr"/>
          </p:nvPr>
        </p:nvSpPr>
        <p:spPr>
          <a:xfrm>
            <a:off x="5303520" y="5720040"/>
            <a:ext cx="283140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78" name="PlaceHolder 79"/>
          <p:cNvSpPr>
            <a:spLocks noGrp="1"/>
          </p:cNvSpPr>
          <p:nvPr>
            <p:ph type="sldNum"/>
          </p:nvPr>
        </p:nvSpPr>
        <p:spPr>
          <a:xfrm>
            <a:off x="4649040" y="5720040"/>
            <a:ext cx="64332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AB18FF16-19E7-4BCE-9D3F-93951F8D21FE}" type="slidenum">
              <a:rPr lang="es-CR" sz="12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&lt;número&gt;</a:t>
            </a:fld>
            <a:endParaRPr/>
          </a:p>
        </p:txBody>
      </p:sp>
      <p:sp>
        <p:nvSpPr>
          <p:cNvPr id="79" name="CustomShape 80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0" name="PlaceHolder 8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CR" sz="2400" spc="-1">
                <a:latin typeface="Century Gothic"/>
              </a:rPr>
              <a:t>Pulse para editar el formato de esquema del texto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s-CR" sz="2000" spc="-1">
                <a:latin typeface="Century Gothic"/>
              </a:rPr>
              <a:t>Segundo nivel del esquema</a:t>
            </a:r>
            <a:endParaRPr/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CR" sz="1800" spc="-1">
                <a:latin typeface="Century Gothic"/>
              </a:rPr>
              <a:t>Tercer nivel del esquema</a:t>
            </a:r>
            <a:endParaRPr/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s-CR" sz="1600" spc="-1">
                <a:latin typeface="Century Gothic"/>
              </a:rPr>
              <a:t>Cuarto nivel del esquema</a:t>
            </a:r>
            <a:endParaRPr/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CR" sz="2000" spc="-1">
                <a:latin typeface="Century Gothic"/>
              </a:rPr>
              <a:t>Quinto nivel del esquema</a:t>
            </a:r>
            <a:endParaRPr/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CR" sz="2000" spc="-1">
                <a:latin typeface="Century Gothic"/>
              </a:rPr>
              <a:t>Sexto nivel del esquema</a:t>
            </a:r>
            <a:endParaRPr/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CR" sz="2000" spc="-1">
                <a:latin typeface="Century Gothic"/>
              </a:rPr>
              <a:t>Séptimo nivel del esquema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992160" y="0"/>
            <a:ext cx="1599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6" name="CustomShape 2"/>
          <p:cNvSpPr/>
          <p:nvPr/>
        </p:nvSpPr>
        <p:spPr>
          <a:xfrm>
            <a:off x="77760" y="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7" name="CustomShape 3"/>
          <p:cNvSpPr/>
          <p:nvPr/>
        </p:nvSpPr>
        <p:spPr>
          <a:xfrm>
            <a:off x="306360" y="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8" name="CustomShape 4"/>
          <p:cNvSpPr/>
          <p:nvPr/>
        </p:nvSpPr>
        <p:spPr>
          <a:xfrm>
            <a:off x="1414800" y="0"/>
            <a:ext cx="1599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CustomShape 5"/>
          <p:cNvSpPr/>
          <p:nvPr/>
        </p:nvSpPr>
        <p:spPr>
          <a:xfrm>
            <a:off x="500400" y="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0" name="CustomShape 6"/>
          <p:cNvSpPr/>
          <p:nvPr/>
        </p:nvSpPr>
        <p:spPr>
          <a:xfrm>
            <a:off x="729000" y="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CustomShape 7"/>
          <p:cNvSpPr/>
          <p:nvPr/>
        </p:nvSpPr>
        <p:spPr>
          <a:xfrm rot="10800000">
            <a:off x="8307360" y="6858000"/>
            <a:ext cx="1599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2" name="CustomShape 8"/>
          <p:cNvSpPr/>
          <p:nvPr/>
        </p:nvSpPr>
        <p:spPr>
          <a:xfrm rot="10800000">
            <a:off x="9221760" y="685800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3" name="CustomShape 9"/>
          <p:cNvSpPr/>
          <p:nvPr/>
        </p:nvSpPr>
        <p:spPr>
          <a:xfrm rot="10800000">
            <a:off x="8993160" y="685800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4" name="CustomShape 10"/>
          <p:cNvSpPr/>
          <p:nvPr/>
        </p:nvSpPr>
        <p:spPr>
          <a:xfrm>
            <a:off x="3887640" y="0"/>
            <a:ext cx="28191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5" name="CustomShape 11"/>
          <p:cNvSpPr/>
          <p:nvPr/>
        </p:nvSpPr>
        <p:spPr>
          <a:xfrm>
            <a:off x="2973240" y="0"/>
            <a:ext cx="45684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6" name="CustomShape 12"/>
          <p:cNvSpPr/>
          <p:nvPr/>
        </p:nvSpPr>
        <p:spPr>
          <a:xfrm>
            <a:off x="3201840" y="0"/>
            <a:ext cx="761760" cy="685764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7" name="CustomShape 13"/>
          <p:cNvSpPr/>
          <p:nvPr/>
        </p:nvSpPr>
        <p:spPr>
          <a:xfrm>
            <a:off x="65880" y="5034960"/>
            <a:ext cx="9143640" cy="1175400"/>
          </a:xfrm>
          <a:custGeom>
            <a:avLst/>
            <a:gdLst/>
            <a:ahLst/>
            <a:rect l="l" t="t" r="r" b="b"/>
            <a:pathLst>
              <a:path w="9144000" h="1175655">
                <a:moveTo>
                  <a:pt x="0" y="1116279"/>
                </a:moveTo>
                <a:cubicBezTo>
                  <a:pt x="493815" y="1145967"/>
                  <a:pt x="987631" y="1175655"/>
                  <a:pt x="1674420" y="1163780"/>
                </a:cubicBezTo>
                <a:cubicBezTo>
                  <a:pt x="2361209" y="1151905"/>
                  <a:pt x="3204358" y="1138050"/>
                  <a:pt x="4120737" y="1045027"/>
                </a:cubicBezTo>
                <a:cubicBezTo>
                  <a:pt x="5037116" y="952004"/>
                  <a:pt x="6335486" y="779811"/>
                  <a:pt x="7172696" y="605640"/>
                </a:cubicBezTo>
                <a:cubicBezTo>
                  <a:pt x="8009907" y="431469"/>
                  <a:pt x="8866910" y="154379"/>
                  <a:pt x="9144000" y="0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8" name="CustomShape 14"/>
          <p:cNvSpPr/>
          <p:nvPr/>
        </p:nvSpPr>
        <p:spPr>
          <a:xfrm>
            <a:off x="65880" y="3467520"/>
            <a:ext cx="9143640" cy="890280"/>
          </a:xfrm>
          <a:custGeom>
            <a:avLst/>
            <a:gdLst/>
            <a:ahLst/>
            <a:rect l="l" t="t" r="r" b="b"/>
            <a:pathLst>
              <a:path w="9144000" h="890650">
                <a:moveTo>
                  <a:pt x="0" y="890650"/>
                </a:moveTo>
                <a:cubicBezTo>
                  <a:pt x="263236" y="751114"/>
                  <a:pt x="526472" y="611579"/>
                  <a:pt x="1045028" y="475013"/>
                </a:cubicBezTo>
                <a:cubicBezTo>
                  <a:pt x="1563584" y="338447"/>
                  <a:pt x="2299855" y="138545"/>
                  <a:pt x="3111335" y="71252"/>
                </a:cubicBezTo>
                <a:cubicBezTo>
                  <a:pt x="3922815" y="3959"/>
                  <a:pt x="4908467" y="0"/>
                  <a:pt x="5913911" y="71252"/>
                </a:cubicBezTo>
                <a:cubicBezTo>
                  <a:pt x="6919355" y="142504"/>
                  <a:pt x="8595756" y="427512"/>
                  <a:pt x="9144000" y="498764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CustomShape 15"/>
          <p:cNvSpPr/>
          <p:nvPr/>
        </p:nvSpPr>
        <p:spPr>
          <a:xfrm>
            <a:off x="54000" y="5640840"/>
            <a:ext cx="3004200" cy="1211040"/>
          </a:xfrm>
          <a:custGeom>
            <a:avLst/>
            <a:gdLst/>
            <a:ahLst/>
            <a:rect l="l" t="t" r="r" b="b"/>
            <a:pathLst>
              <a:path w="3004457" h="1211283">
                <a:moveTo>
                  <a:pt x="0" y="0"/>
                </a:moveTo>
                <a:cubicBezTo>
                  <a:pt x="1103415" y="501732"/>
                  <a:pt x="2206831" y="1003465"/>
                  <a:pt x="3004457" y="1211283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CustomShape 16"/>
          <p:cNvSpPr/>
          <p:nvPr/>
        </p:nvSpPr>
        <p:spPr>
          <a:xfrm>
            <a:off x="65880" y="5284440"/>
            <a:ext cx="9143640" cy="1478160"/>
          </a:xfrm>
          <a:custGeom>
            <a:avLst/>
            <a:gdLst/>
            <a:ahLst/>
            <a:rect l="l" t="t" r="r" b="b"/>
            <a:pathLst>
              <a:path w="9144000" h="1478478">
                <a:moveTo>
                  <a:pt x="0" y="0"/>
                </a:moveTo>
                <a:cubicBezTo>
                  <a:pt x="285997" y="99951"/>
                  <a:pt x="571995" y="199902"/>
                  <a:pt x="1104405" y="344385"/>
                </a:cubicBezTo>
                <a:cubicBezTo>
                  <a:pt x="1636815" y="488868"/>
                  <a:pt x="2432462" y="710541"/>
                  <a:pt x="3194462" y="866899"/>
                </a:cubicBezTo>
                <a:cubicBezTo>
                  <a:pt x="3956462" y="1023258"/>
                  <a:pt x="4920343" y="1185554"/>
                  <a:pt x="5676405" y="1282536"/>
                </a:cubicBezTo>
                <a:cubicBezTo>
                  <a:pt x="6432467" y="1379518"/>
                  <a:pt x="7247906" y="1419102"/>
                  <a:pt x="7730836" y="1448790"/>
                </a:cubicBezTo>
                <a:cubicBezTo>
                  <a:pt x="8213766" y="1478478"/>
                  <a:pt x="8338457" y="1464623"/>
                  <a:pt x="8573984" y="1460665"/>
                </a:cubicBezTo>
                <a:cubicBezTo>
                  <a:pt x="8809511" y="1456707"/>
                  <a:pt x="8976755" y="1440873"/>
                  <a:pt x="9144000" y="1425039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17"/>
          <p:cNvSpPr/>
          <p:nvPr/>
        </p:nvSpPr>
        <p:spPr>
          <a:xfrm>
            <a:off x="2215080" y="5132160"/>
            <a:ext cx="6982200" cy="1719720"/>
          </a:xfrm>
          <a:custGeom>
            <a:avLst/>
            <a:gdLst/>
            <a:ahLst/>
            <a:rect l="l" t="t" r="r" b="b"/>
            <a:pathLst>
              <a:path w="6982691" h="1719942">
                <a:moveTo>
                  <a:pt x="0" y="1719942"/>
                </a:moveTo>
                <a:cubicBezTo>
                  <a:pt x="162296" y="1536864"/>
                  <a:pt x="324592" y="1353787"/>
                  <a:pt x="546265" y="1185553"/>
                </a:cubicBezTo>
                <a:cubicBezTo>
                  <a:pt x="767938" y="1017319"/>
                  <a:pt x="1074718" y="835231"/>
                  <a:pt x="1330037" y="710540"/>
                </a:cubicBezTo>
                <a:cubicBezTo>
                  <a:pt x="1585356" y="585849"/>
                  <a:pt x="1741715" y="530430"/>
                  <a:pt x="2078182" y="437407"/>
                </a:cubicBezTo>
                <a:cubicBezTo>
                  <a:pt x="2414649" y="344384"/>
                  <a:pt x="3028208" y="213755"/>
                  <a:pt x="3348842" y="152399"/>
                </a:cubicBezTo>
                <a:cubicBezTo>
                  <a:pt x="3669476" y="91043"/>
                  <a:pt x="3718957" y="93022"/>
                  <a:pt x="4001985" y="69272"/>
                </a:cubicBezTo>
                <a:cubicBezTo>
                  <a:pt x="4285013" y="45522"/>
                  <a:pt x="4732317" y="19792"/>
                  <a:pt x="5047013" y="9896"/>
                </a:cubicBezTo>
                <a:cubicBezTo>
                  <a:pt x="5361709" y="0"/>
                  <a:pt x="5890161" y="9896"/>
                  <a:pt x="5890161" y="9896"/>
                </a:cubicBezTo>
                <a:lnTo>
                  <a:pt x="6495803" y="9896"/>
                </a:lnTo>
                <a:cubicBezTo>
                  <a:pt x="6664037" y="13854"/>
                  <a:pt x="6818416" y="27708"/>
                  <a:pt x="6899564" y="33646"/>
                </a:cubicBezTo>
                <a:cubicBezTo>
                  <a:pt x="6980712" y="39584"/>
                  <a:pt x="6953003" y="37605"/>
                  <a:pt x="6982691" y="45522"/>
                </a:cubicBezTo>
              </a:path>
            </a:pathLst>
          </a:custGeom>
          <a:noFill/>
          <a:ln w="6480">
            <a:solidFill>
              <a:schemeClr val="bg1">
                <a:alpha val="2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2" name="CustomShape 18"/>
          <p:cNvSpPr/>
          <p:nvPr/>
        </p:nvSpPr>
        <p:spPr>
          <a:xfrm rot="1800000">
            <a:off x="3073680" y="285912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10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3" name="CustomShape 19"/>
          <p:cNvSpPr/>
          <p:nvPr/>
        </p:nvSpPr>
        <p:spPr>
          <a:xfrm rot="1800000">
            <a:off x="3797640" y="412596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4" name="CustomShape 20"/>
          <p:cNvSpPr/>
          <p:nvPr/>
        </p:nvSpPr>
        <p:spPr>
          <a:xfrm rot="1800000">
            <a:off x="3807360" y="15922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21"/>
          <p:cNvSpPr/>
          <p:nvPr/>
        </p:nvSpPr>
        <p:spPr>
          <a:xfrm rot="1800000">
            <a:off x="3054600" y="32544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4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22"/>
          <p:cNvSpPr/>
          <p:nvPr/>
        </p:nvSpPr>
        <p:spPr>
          <a:xfrm rot="1800000">
            <a:off x="4540680" y="53830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6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23"/>
          <p:cNvSpPr/>
          <p:nvPr/>
        </p:nvSpPr>
        <p:spPr>
          <a:xfrm rot="1800000">
            <a:off x="-304560" y="4201200"/>
            <a:ext cx="1261080" cy="1387800"/>
          </a:xfrm>
          <a:custGeom>
            <a:avLst/>
            <a:gdLst/>
            <a:ahLst/>
            <a:rect l="l" t="t" r="r" b="b"/>
            <a:pathLst>
              <a:path w="1261499" h="1388236">
                <a:moveTo>
                  <a:pt x="0" y="105098"/>
                </a:moveTo>
                <a:lnTo>
                  <a:pt x="56357" y="0"/>
                </a:lnTo>
                <a:lnTo>
                  <a:pt x="865241" y="0"/>
                </a:lnTo>
                <a:lnTo>
                  <a:pt x="1261499" y="694118"/>
                </a:lnTo>
                <a:lnTo>
                  <a:pt x="865241" y="1388236"/>
                </a:lnTo>
                <a:lnTo>
                  <a:pt x="744578" y="1387893"/>
                </a:lnTo>
                <a:lnTo>
                  <a:pt x="0" y="105098"/>
                </a:lnTo>
                <a:close/>
              </a:path>
            </a:pathLst>
          </a:custGeom>
          <a:solidFill>
            <a:schemeClr val="bg1">
              <a:alpha val="10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CustomShape 24"/>
          <p:cNvSpPr/>
          <p:nvPr/>
        </p:nvSpPr>
        <p:spPr>
          <a:xfrm rot="1800000">
            <a:off x="101880" y="540216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CustomShape 25"/>
          <p:cNvSpPr/>
          <p:nvPr/>
        </p:nvSpPr>
        <p:spPr>
          <a:xfrm rot="1800000">
            <a:off x="130680" y="284940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CustomShape 26"/>
          <p:cNvSpPr/>
          <p:nvPr/>
        </p:nvSpPr>
        <p:spPr>
          <a:xfrm rot="1800000">
            <a:off x="854280" y="412596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1" name="CustomShape 27"/>
          <p:cNvSpPr/>
          <p:nvPr/>
        </p:nvSpPr>
        <p:spPr>
          <a:xfrm rot="1800000">
            <a:off x="1587960" y="541152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CustomShape 28"/>
          <p:cNvSpPr/>
          <p:nvPr/>
        </p:nvSpPr>
        <p:spPr>
          <a:xfrm rot="1800000">
            <a:off x="1607040" y="285912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CustomShape 29"/>
          <p:cNvSpPr/>
          <p:nvPr/>
        </p:nvSpPr>
        <p:spPr>
          <a:xfrm rot="1800000">
            <a:off x="873360" y="15634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4" name="CustomShape 30"/>
          <p:cNvSpPr/>
          <p:nvPr/>
        </p:nvSpPr>
        <p:spPr>
          <a:xfrm rot="1800000">
            <a:off x="6883920" y="41446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10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5" name="CustomShape 31"/>
          <p:cNvSpPr/>
          <p:nvPr/>
        </p:nvSpPr>
        <p:spPr>
          <a:xfrm rot="1800000">
            <a:off x="7626600" y="542124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6" name="CustomShape 32"/>
          <p:cNvSpPr/>
          <p:nvPr/>
        </p:nvSpPr>
        <p:spPr>
          <a:xfrm rot="1800000">
            <a:off x="7626600" y="2868480"/>
            <a:ext cx="1600920" cy="1387800"/>
          </a:xfrm>
          <a:prstGeom prst="hexagon">
            <a:avLst>
              <a:gd name="adj" fmla="val 28544"/>
              <a:gd name="vf" fmla="val 115470"/>
            </a:avLst>
          </a:prstGeom>
          <a:solidFill>
            <a:schemeClr val="bg1">
              <a:alpha val="7000"/>
            </a:schemeClr>
          </a:solidFill>
          <a:ln w="12600">
            <a:solidFill>
              <a:schemeClr val="bg1">
                <a:alpha val="8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7" name="CustomShape 33"/>
          <p:cNvSpPr/>
          <p:nvPr/>
        </p:nvSpPr>
        <p:spPr>
          <a:xfrm rot="1800000">
            <a:off x="8384040" y="4055400"/>
            <a:ext cx="1243080" cy="1387800"/>
          </a:xfrm>
          <a:custGeom>
            <a:avLst/>
            <a:gdLst/>
            <a:ahLst/>
            <a:rect l="l" t="t" r="r" b="b"/>
            <a:pathLst>
              <a:path w="1243407" h="1388236">
                <a:moveTo>
                  <a:pt x="0" y="694118"/>
                </a:moveTo>
                <a:lnTo>
                  <a:pt x="396258" y="0"/>
                </a:lnTo>
                <a:lnTo>
                  <a:pt x="474029" y="4016"/>
                </a:lnTo>
                <a:lnTo>
                  <a:pt x="1243407" y="1325983"/>
                </a:lnTo>
                <a:lnTo>
                  <a:pt x="1205142" y="1388236"/>
                </a:lnTo>
                <a:lnTo>
                  <a:pt x="396258" y="1388236"/>
                </a:lnTo>
                <a:lnTo>
                  <a:pt x="0" y="694118"/>
                </a:lnTo>
                <a:close/>
              </a:path>
            </a:pathLst>
          </a:custGeom>
          <a:solidFill>
            <a:schemeClr val="bg1">
              <a:alpha val="4000"/>
            </a:schemeClr>
          </a:solidFill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8" name="CustomShape 34"/>
          <p:cNvSpPr/>
          <p:nvPr/>
        </p:nvSpPr>
        <p:spPr>
          <a:xfrm rot="1800000">
            <a:off x="8384040" y="1511280"/>
            <a:ext cx="1241640" cy="1388520"/>
          </a:xfrm>
          <a:custGeom>
            <a:avLst/>
            <a:gdLst/>
            <a:ahLst/>
            <a:rect l="l" t="t" r="r" b="b"/>
            <a:pathLst>
              <a:path w="1241871" h="1388822">
                <a:moveTo>
                  <a:pt x="0" y="694704"/>
                </a:moveTo>
                <a:lnTo>
                  <a:pt x="396258" y="586"/>
                </a:lnTo>
                <a:lnTo>
                  <a:pt x="482002" y="0"/>
                </a:lnTo>
                <a:lnTo>
                  <a:pt x="1241871" y="1323912"/>
                </a:lnTo>
                <a:lnTo>
                  <a:pt x="1205142" y="1388822"/>
                </a:lnTo>
                <a:lnTo>
                  <a:pt x="396258" y="1388822"/>
                </a:lnTo>
                <a:lnTo>
                  <a:pt x="0" y="694704"/>
                </a:lnTo>
                <a:close/>
              </a:path>
            </a:pathLst>
          </a:custGeom>
          <a:noFill/>
          <a:ln w="12600">
            <a:solidFill>
              <a:schemeClr val="bg1">
                <a:alpha val="12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9" name="CustomShape 3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48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0" name="CustomShape 36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1" name="CustomShape 37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2" name="PlaceHolder 38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s-CR" sz="40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Haga clic para modificar el estilo de título del patrón</a:t>
            </a:r>
            <a:endParaRPr/>
          </a:p>
        </p:txBody>
      </p:sp>
      <p:sp>
        <p:nvSpPr>
          <p:cNvPr id="153" name="PlaceHolder 39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Pulse para editar el formato de esquema del texto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Segundo nivel del esquema</a:t>
            </a:r>
            <a:endParaRPr/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Tercer nivel del esquema</a:t>
            </a:r>
            <a:endParaRPr/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Cuarto nivel del esquema</a:t>
            </a:r>
            <a:endParaRPr/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nivel del esquema</a:t>
            </a:r>
            <a:endParaRPr/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Sexto nivel del esquema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Séptimo nivel del esquemaHaga clic para modificar el estilo de texto del patrón</a:t>
            </a:r>
            <a:endParaRPr/>
          </a:p>
          <a:p>
            <a:pPr lvl="1" marL="640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2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Segundo nivel</a:t>
            </a:r>
            <a:endParaRPr/>
          </a:p>
          <a:p>
            <a:pPr lvl="2" marL="914400" indent="-22824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0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Tercer nivel</a:t>
            </a:r>
            <a:endParaRPr/>
          </a:p>
          <a:p>
            <a:pPr lvl="3" marL="1124640" indent="-22824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18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Cuarto nivel</a:t>
            </a:r>
            <a:endParaRPr/>
          </a:p>
          <a:p>
            <a:pPr lvl="4" marL="1325880" indent="-22824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16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nivel</a:t>
            </a:r>
            <a:endParaRPr/>
          </a:p>
        </p:txBody>
      </p:sp>
      <p:sp>
        <p:nvSpPr>
          <p:cNvPr id="154" name="PlaceHolder 40"/>
          <p:cNvSpPr>
            <a:spLocks noGrp="1"/>
          </p:cNvSpPr>
          <p:nvPr>
            <p:ph type="dt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es-CR" sz="1200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5/11/15</a:t>
            </a:r>
            <a:endParaRPr/>
          </a:p>
        </p:txBody>
      </p:sp>
      <p:sp>
        <p:nvSpPr>
          <p:cNvPr id="155" name="PlaceHolder 41"/>
          <p:cNvSpPr>
            <a:spLocks noGrp="1"/>
          </p:cNvSpPr>
          <p:nvPr>
            <p:ph type="ftr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56" name="PlaceHolder 42"/>
          <p:cNvSpPr>
            <a:spLocks noGrp="1"/>
          </p:cNvSpPr>
          <p:nvPr>
            <p:ph type="sldNum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8DB2B3B8-A566-4953-888E-47A1609709BD}" type="slidenum">
              <a:rPr lang="es-CR" sz="1200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4733280" y="2708640"/>
            <a:ext cx="3313080" cy="170172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s-CR" sz="32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Microcontrolador STM32F429</a:t>
            </a:r>
            <a:endParaRPr/>
          </a:p>
        </p:txBody>
      </p:sp>
      <p:sp>
        <p:nvSpPr>
          <p:cNvPr id="192" name="TextShape 2"/>
          <p:cNvSpPr txBox="1"/>
          <p:nvPr/>
        </p:nvSpPr>
        <p:spPr>
          <a:xfrm>
            <a:off x="4733280" y="4421160"/>
            <a:ext cx="3309480" cy="1260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es-CR" sz="1800" spc="-1" strike="noStrike">
                <a:solidFill>
                  <a:srgbClr val="424242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Luis Diego Villalobos </a:t>
            </a:r>
            <a:endParaRPr/>
          </a:p>
          <a:p>
            <a:pPr>
              <a:lnSpc>
                <a:spcPct val="100000"/>
              </a:lnSpc>
            </a:pPr>
            <a:r>
              <a:rPr lang="es-CR" sz="1800" spc="-1" strike="noStrike">
                <a:solidFill>
                  <a:srgbClr val="424242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A96804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s-CR" sz="40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Preguntas clave</a:t>
            </a:r>
            <a:endParaRPr/>
          </a:p>
        </p:txBody>
      </p:sp>
      <p:sp>
        <p:nvSpPr>
          <p:cNvPr id="194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¿Qué es un microcontrolador?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¿Para que sirve?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s-CR" sz="40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Componentes de un Microcontrolador</a:t>
            </a:r>
            <a:endParaRPr/>
          </a:p>
        </p:txBody>
      </p:sp>
      <p:sp>
        <p:nvSpPr>
          <p:cNvPr id="196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Entrada / Salida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Periféricos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Memoria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Procesador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s-CR" sz="40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STM32</a:t>
            </a:r>
            <a:endParaRPr/>
          </a:p>
        </p:txBody>
      </p:sp>
      <p:sp>
        <p:nvSpPr>
          <p:cNvPr id="198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El STM32 es un microcontrolador diseñado por la compañía ST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Cuenta con un procesador ARM Cortex-M.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Trabaja con librerías de 32 bits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s-CR" sz="40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Componentes del STM32 F429</a:t>
            </a:r>
            <a:endParaRPr/>
          </a:p>
        </p:txBody>
      </p:sp>
      <p:sp>
        <p:nvSpPr>
          <p:cNvPr id="200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El STM32F429 trabaja con algunos componentes especiales como: 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Memoria de 2Mb de Flash y 256 Kb de RAM. 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Pantalla táctil LCD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Conectividad Avanzada, como USB mini, USB micro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Capacidad de conexión Ethernet MAC.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s-CR" sz="40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Interfaces Importantes</a:t>
            </a:r>
            <a:endParaRPr/>
          </a:p>
        </p:txBody>
      </p:sp>
      <p:sp>
        <p:nvSpPr>
          <p:cNvPr id="202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I2C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SPI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s-CR" sz="40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Periféricos Importantes</a:t>
            </a:r>
            <a:endParaRPr/>
          </a:p>
        </p:txBody>
      </p:sp>
      <p:sp>
        <p:nvSpPr>
          <p:cNvPr id="204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Pantalla LDC-TFT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USART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DAC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ADC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DMA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s-CR" sz="40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Configuración para programar el Microcontrolador</a:t>
            </a:r>
            <a:endParaRPr/>
          </a:p>
        </p:txBody>
      </p:sp>
      <p:sp>
        <p:nvSpPr>
          <p:cNvPr id="206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Bajar e instalar el ARM toolchain.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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Modificar la arquitectura del Kernel para poder trabajar con librerías de 32 y 64 bits.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Instalar el STLink</a:t>
            </a: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Descargar la librería Libopencm3, con los ejemplos como el miniblink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es-CR" sz="4000" spc="-1" strike="noStrike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Libopencm3 en STM32F429</a:t>
            </a:r>
            <a:endParaRPr/>
          </a:p>
        </p:txBody>
      </p:sp>
      <p:sp>
        <p:nvSpPr>
          <p:cNvPr id="208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El objetivo era poner en funcionamiento el ejemplo del Miniblink.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marL="343080" indent="-273960">
              <a:lnSpc>
                <a:spcPct val="100000"/>
              </a:lnSpc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lang="es-CR" sz="2400" spc="-1" strike="noStrike">
                <a:solidFill>
                  <a:srgbClr val="3e3d2d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Como objetivo extra se escribió un código en el que hubieran funciones más complejas que solo implementar el miniblink. A este programa se le llamó Double_blink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159</TotalTime>
  <Application>LibreOffice/5.0.3.2$Windows_x86 LibreOffice_project/e5f16313668ac592c1bfb310f4390624e3dbfb75</Application>
  <Paragraphs>54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2015-10-29T02:23:02Z</dcterms:created>
  <dc:creator>Jorge Manuel</dc:creator>
  <dc:language>es-CR</dc:language>
  <dcterms:modified xsi:type="dcterms:W3CDTF">2015-11-05T22:37:33Z</dcterms:modified>
  <cp:revision>5</cp:revision>
  <dc:title>Microcontrolador STM32F429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9</vt:i4>
  </property>
</Properties>
</file>